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gif>
</file>

<file path=ppt/media/image6.gif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891821" y="5617774"/>
            <a:ext cx="7382935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989952" y="1016990"/>
            <a:ext cx="7179733" cy="4831643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990600" y="1009650"/>
            <a:ext cx="7179733" cy="4831643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769521" y="702069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7855433" y="749720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27201" y="1794935"/>
            <a:ext cx="5723468" cy="182809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27200" y="3736622"/>
            <a:ext cx="5712179" cy="1524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ar-SA" smtClean="0"/>
              <a:t>انقر لتحرير نمط العنوان الثانوي الرئيسي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70676" y="5357592"/>
            <a:ext cx="1213821" cy="365125"/>
          </a:xfrm>
        </p:spPr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74044" y="5357592"/>
            <a:ext cx="503484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13930" y="5357592"/>
            <a:ext cx="554023" cy="365125"/>
          </a:xfrm>
        </p:spPr>
        <p:txBody>
          <a:bodyPr/>
          <a:lstStyle>
            <a:lvl1pPr algn="ctr">
              <a:defRPr/>
            </a:lvl1pPr>
          </a:lstStyle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1" y="925690"/>
            <a:ext cx="1430867" cy="476391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8221" y="1106312"/>
            <a:ext cx="5178779" cy="4402667"/>
          </a:xfrm>
        </p:spPr>
        <p:txBody>
          <a:bodyPr vert="eaVert"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979" y="2239430"/>
            <a:ext cx="6254044" cy="1362075"/>
          </a:xfrm>
        </p:spPr>
        <p:txBody>
          <a:bodyPr anchor="b"/>
          <a:lstStyle>
            <a:lvl1pPr algn="ctr">
              <a:defRPr sz="4000" b="0" cap="none" baseline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6267" y="3725334"/>
            <a:ext cx="6231467" cy="1309511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ي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298448" y="2121407"/>
            <a:ext cx="3200400" cy="3602736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63440" y="2119313"/>
            <a:ext cx="3200400" cy="3605212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7869" y="2122312"/>
            <a:ext cx="2939521" cy="820208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10669" y="2122311"/>
            <a:ext cx="2944368" cy="822960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298448" y="2944368"/>
            <a:ext cx="3227832" cy="2779776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5151" y="2944813"/>
            <a:ext cx="3227832" cy="2779776"/>
          </a:xfrm>
        </p:spPr>
        <p:txBody>
          <a:bodyPr/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محتوى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Freeform 1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 rot="60000">
            <a:off x="4471416" y="603504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21540000">
            <a:off x="749808" y="576072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9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8976" y="2020042"/>
            <a:ext cx="3064827" cy="1503037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60000">
            <a:off x="4854291" y="1150993"/>
            <a:ext cx="3020792" cy="4625489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48125" y="3623748"/>
            <a:ext cx="3048891" cy="2100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1698" y="5885672"/>
            <a:ext cx="1213821" cy="365125"/>
          </a:xfrm>
        </p:spPr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54" y="5829261"/>
            <a:ext cx="352260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57313" y="5896961"/>
            <a:ext cx="554023" cy="365125"/>
          </a:xfrm>
        </p:spPr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صورة ذو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Freeform 30"/>
          <p:cNvSpPr/>
          <p:nvPr/>
        </p:nvSpPr>
        <p:spPr>
          <a:xfrm rot="10800000">
            <a:off x="632177" y="6058038"/>
            <a:ext cx="772160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rot="21540000">
            <a:off x="749204" y="576868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rot="21540000">
            <a:off x="745058" y="575769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 rot="60000">
            <a:off x="4468872" y="605163"/>
            <a:ext cx="3788941" cy="5722296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 rot="60000">
            <a:off x="4464768" y="603920"/>
            <a:ext cx="3788941" cy="5722296"/>
          </a:xfrm>
          <a:prstGeom prst="rect">
            <a:avLst/>
          </a:prstGeom>
          <a:blipFill dpi="0" rotWithShape="1">
            <a:blip r:embed="rId2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1435684">
            <a:off x="2371106" y="293953"/>
            <a:ext cx="567831" cy="567830"/>
          </a:xfrm>
          <a:prstGeom prst="rect">
            <a:avLst/>
          </a:prstGeom>
          <a:noFill/>
        </p:spPr>
      </p:pic>
      <p:pic>
        <p:nvPicPr>
          <p:cNvPr id="15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4096196">
            <a:off x="6279647" y="333163"/>
            <a:ext cx="566928" cy="566928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-60000">
            <a:off x="1106424" y="2020824"/>
            <a:ext cx="3063240" cy="1499616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60000">
            <a:off x="4898615" y="1207272"/>
            <a:ext cx="2913863" cy="4539412"/>
          </a:xfrm>
          <a:ln w="101600" cap="rnd">
            <a:solidFill>
              <a:srgbClr val="FFFFFF"/>
            </a:solidFill>
          </a:ln>
          <a:effectLst>
            <a:outerShdw blurRad="889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ar-SA" smtClean="0"/>
              <a:t>انقر فوق الأيقونة لإضافة صورة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-60000">
            <a:off x="1152144" y="3621024"/>
            <a:ext cx="3044952" cy="210312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ar-SA" smtClean="0"/>
              <a:t>انقر لتحرير أنماط النص الرئيسي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 rot="60000">
            <a:off x="6345936" y="5888737"/>
            <a:ext cx="1213821" cy="365125"/>
          </a:xfrm>
        </p:spPr>
        <p:txBody>
          <a:bodyPr/>
          <a:lstStyle/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 rot="-60000">
            <a:off x="914569" y="5831037"/>
            <a:ext cx="331904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 rot="60000">
            <a:off x="7562089" y="5900026"/>
            <a:ext cx="554023" cy="365125"/>
          </a:xfrm>
        </p:spPr>
        <p:txBody>
          <a:bodyPr/>
          <a:lstStyle/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15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71628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1765"/>
                  </a:srgbClr>
                </a:gs>
                <a:gs pos="60000">
                  <a:srgbClr val="FEFEFE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143000" y="0"/>
              <a:ext cx="8001000" cy="6858000"/>
            </a:xfrm>
            <a:prstGeom prst="rect">
              <a:avLst/>
            </a:prstGeom>
            <a:gradFill flip="none" rotWithShape="1">
              <a:gsLst>
                <a:gs pos="0">
                  <a:srgbClr val="010101">
                    <a:alpha val="56000"/>
                  </a:srgbClr>
                </a:gs>
                <a:gs pos="61000">
                  <a:srgbClr val="FEFEFE">
                    <a:alpha val="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Freeform 9"/>
          <p:cNvSpPr/>
          <p:nvPr/>
        </p:nvSpPr>
        <p:spPr>
          <a:xfrm rot="10800000">
            <a:off x="628650" y="6069330"/>
            <a:ext cx="7920991" cy="537210"/>
          </a:xfrm>
          <a:custGeom>
            <a:avLst/>
            <a:gdLst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7785734 w 7955280"/>
              <a:gd name="connsiteY2" fmla="*/ 0 h 495300"/>
              <a:gd name="connsiteX3" fmla="*/ 7955280 w 7955280"/>
              <a:gd name="connsiteY3" fmla="*/ 495300 h 495300"/>
              <a:gd name="connsiteX4" fmla="*/ 0 w 7955280"/>
              <a:gd name="connsiteY4" fmla="*/ 495300 h 495300"/>
              <a:gd name="connsiteX0" fmla="*/ 0 w 7955280"/>
              <a:gd name="connsiteY0" fmla="*/ 495300 h 495300"/>
              <a:gd name="connsiteX1" fmla="*/ 169546 w 7955280"/>
              <a:gd name="connsiteY1" fmla="*/ 0 h 495300"/>
              <a:gd name="connsiteX2" fmla="*/ 3966210 w 7955280"/>
              <a:gd name="connsiteY2" fmla="*/ 95250 h 495300"/>
              <a:gd name="connsiteX3" fmla="*/ 7785734 w 7955280"/>
              <a:gd name="connsiteY3" fmla="*/ 0 h 495300"/>
              <a:gd name="connsiteX4" fmla="*/ 7955280 w 7955280"/>
              <a:gd name="connsiteY4" fmla="*/ 495300 h 495300"/>
              <a:gd name="connsiteX5" fmla="*/ 0 w 7955280"/>
              <a:gd name="connsiteY5" fmla="*/ 495300 h 495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55280" h="495300">
                <a:moveTo>
                  <a:pt x="0" y="495300"/>
                </a:moveTo>
                <a:lnTo>
                  <a:pt x="169546" y="0"/>
                </a:lnTo>
                <a:lnTo>
                  <a:pt x="3966210" y="95250"/>
                </a:lnTo>
                <a:lnTo>
                  <a:pt x="7785734" y="0"/>
                </a:lnTo>
                <a:lnTo>
                  <a:pt x="7955280" y="495300"/>
                </a:lnTo>
                <a:lnTo>
                  <a:pt x="0" y="495300"/>
                </a:lnTo>
                <a:close/>
              </a:path>
            </a:pathLst>
          </a:custGeom>
          <a:gradFill flip="none" rotWithShape="1">
            <a:gsLst>
              <a:gs pos="30000">
                <a:srgbClr val="010101">
                  <a:alpha val="34000"/>
                </a:srgbClr>
              </a:gs>
              <a:gs pos="100000">
                <a:srgbClr val="010101">
                  <a:alpha val="26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31520" y="575310"/>
            <a:ext cx="7696200" cy="5715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31520" y="576072"/>
            <a:ext cx="7696200" cy="5715000"/>
          </a:xfrm>
          <a:prstGeom prst="rect">
            <a:avLst/>
          </a:prstGeom>
          <a:blipFill dpi="0" rotWithShape="1">
            <a:blip r:embed="rId13" cstate="print">
              <a:alphaModFix amt="20000"/>
              <a:grayscl/>
              <a:lum contrast="12000"/>
            </a:blip>
            <a:srcRect/>
            <a:tile tx="0" ty="0" sx="100000" sy="100000" flip="none" algn="tl"/>
          </a:blipFill>
          <a:ln w="6350">
            <a:noFill/>
          </a:ln>
          <a:effectLst>
            <a:outerShdw blurRad="101600" dist="508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1435684">
            <a:off x="543741" y="273091"/>
            <a:ext cx="567831" cy="567830"/>
          </a:xfrm>
          <a:prstGeom prst="rect">
            <a:avLst/>
          </a:prstGeom>
          <a:noFill/>
        </p:spPr>
      </p:pic>
      <p:pic>
        <p:nvPicPr>
          <p:cNvPr id="14" name="Picture 2" descr="C:\Users\Administrator\Desktop\Pushpin Dev\Assets\pushpinLeft.png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 rot="4096196">
            <a:off x="8115079" y="298163"/>
            <a:ext cx="566928" cy="566928"/>
          </a:xfrm>
          <a:prstGeom prst="rect">
            <a:avLst/>
          </a:prstGeom>
          <a:noFill/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5023" y="817582"/>
            <a:ext cx="6965245" cy="12024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ar-SA" smtClean="0"/>
              <a:t>انقر لتحرير نمط العنوان الرئيسي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119257"/>
            <a:ext cx="6196405" cy="36038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ar-SA" smtClean="0"/>
              <a:t>انقر لتحرير أنماط النص الرئيسي</a:t>
            </a:r>
          </a:p>
          <a:p>
            <a:pPr lvl="1"/>
            <a:r>
              <a:rPr lang="ar-SA" smtClean="0"/>
              <a:t>المستوى الثاني</a:t>
            </a:r>
          </a:p>
          <a:p>
            <a:pPr lvl="2"/>
            <a:r>
              <a:rPr lang="ar-SA" smtClean="0"/>
              <a:t>المستوى الثالث</a:t>
            </a:r>
          </a:p>
          <a:p>
            <a:pPr lvl="3"/>
            <a:r>
              <a:rPr lang="ar-SA" smtClean="0"/>
              <a:t>المستوى الرابع</a:t>
            </a:r>
          </a:p>
          <a:p>
            <a:pPr lvl="4"/>
            <a:r>
              <a:rPr lang="ar-SA" smtClean="0"/>
              <a:t>المستوى الخامس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54588" y="5809152"/>
            <a:ext cx="12138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EA8DAAEE-49B0-4A23-AF1E-EC3579202BD0}" type="datetimeFigureOut">
              <a:rPr lang="en-US" smtClean="0"/>
              <a:t>12/23/2013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4401" y="5809152"/>
            <a:ext cx="55401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70202" y="5809152"/>
            <a:ext cx="55402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Rage Italic" pitchFamily="66" charset="0"/>
              </a:defRPr>
            </a:lvl1pPr>
          </a:lstStyle>
          <a:p>
            <a:fld id="{4D07F0C9-A2AD-439C-BABC-015A7C4658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28600" algn="l" defTabSz="914400" rtl="0" eaLnBrk="1" latinLnBrk="0" hangingPunct="1">
        <a:spcBef>
          <a:spcPct val="20000"/>
        </a:spcBef>
        <a:buClr>
          <a:schemeClr val="accent2"/>
        </a:buClr>
        <a:buSzPct val="85000"/>
        <a:buFont typeface="Brush Script MT" pitchFamily="66" charset="0"/>
        <a:buChar char="O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Software Project</a:t>
            </a:r>
            <a:endParaRPr lang="en-US" dirty="0"/>
          </a:p>
        </p:txBody>
      </p:sp>
      <p:sp>
        <p:nvSpPr>
          <p:cNvPr id="3" name="عنوان فرعي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Reversi</a:t>
            </a:r>
            <a:r>
              <a:rPr lang="en-US" dirty="0" smtClean="0"/>
              <a:t> Game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26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algn="l"/>
            <a:r>
              <a:rPr lang="en-US" b="1" dirty="0" smtClean="0"/>
              <a:t>Game </a:t>
            </a:r>
            <a:r>
              <a:rPr lang="en-US" b="1" dirty="0"/>
              <a:t>Overview </a:t>
            </a:r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dirty="0" smtClean="0"/>
              <a:t>a </a:t>
            </a:r>
            <a:r>
              <a:rPr lang="en-US" dirty="0"/>
              <a:t>strategy board game for two players, played on an 8×8 </a:t>
            </a:r>
            <a:r>
              <a:rPr lang="en-US" dirty="0" err="1"/>
              <a:t>uncheckered</a:t>
            </a:r>
            <a:r>
              <a:rPr lang="en-US" dirty="0"/>
              <a:t> </a:t>
            </a:r>
            <a:r>
              <a:rPr lang="en-US" dirty="0" smtClean="0"/>
              <a:t>board.</a:t>
            </a:r>
          </a:p>
          <a:p>
            <a:pPr>
              <a:lnSpc>
                <a:spcPct val="200000"/>
              </a:lnSpc>
            </a:pPr>
            <a:r>
              <a:rPr lang="en-US" dirty="0"/>
              <a:t>The object of the game is to have the majority of </a:t>
            </a:r>
            <a:r>
              <a:rPr lang="en-US" dirty="0" smtClean="0"/>
              <a:t>discs.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767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you can win ?</a:t>
            </a:r>
            <a:endParaRPr lang="en-US" dirty="0"/>
          </a:p>
        </p:txBody>
      </p:sp>
      <p:pic>
        <p:nvPicPr>
          <p:cNvPr id="1026" name="Picture 2" descr="C:\Users\ADNAN\Desktop\Wdiscs.gif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7904" y="17526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DNAN\Desktop\Bdisc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095" y="1828800"/>
            <a:ext cx="123825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3" descr="C:\Users\ADNAN\Desktop\Bdisc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934" y="1828800"/>
            <a:ext cx="123825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C:\Users\ADNAN\Desktop\Wdisc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734" y="3394364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ADNAN\Desktop\Wdisc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345" y="33528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ADNAN\Desktop\Bdisc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927" y="3394364"/>
            <a:ext cx="123825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C:\Users\ADNAN\Desktop\Bdiscs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1934" y="3394364"/>
            <a:ext cx="123825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:\Users\ADNAN\Desktop\Wdisc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50292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:\Users\ADNAN\Desktop\Wdisc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500149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C:\Users\ADNAN\Desktop\Wdisc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8145" y="4973782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C:\Users\ADNAN\Desktop\Wdiscs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7177" y="5001491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973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Design:</a:t>
            </a:r>
            <a:br>
              <a:rPr lang="en-US" dirty="0" smtClean="0"/>
            </a:br>
            <a:r>
              <a:rPr lang="en-US" sz="2200" dirty="0" smtClean="0"/>
              <a:t>1. </a:t>
            </a:r>
            <a:r>
              <a:rPr lang="en-US" sz="2200" dirty="0" err="1" smtClean="0"/>
              <a:t>Usecase</a:t>
            </a:r>
            <a:endParaRPr lang="en-US" sz="2200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057400"/>
            <a:ext cx="7315200" cy="419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471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 smtClean="0"/>
              <a:t>Design:</a:t>
            </a:r>
            <a:br>
              <a:rPr lang="en-US" dirty="0" smtClean="0"/>
            </a:br>
            <a:r>
              <a:rPr lang="en-US" sz="2200" dirty="0" smtClean="0"/>
              <a:t>2. class Diagram</a:t>
            </a:r>
            <a:endParaRPr lang="en-US" sz="2200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81200"/>
            <a:ext cx="9144000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2407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Lessons:</a:t>
            </a:r>
            <a:endParaRPr lang="en-US" dirty="0"/>
          </a:p>
        </p:txBody>
      </p:sp>
      <p:sp>
        <p:nvSpPr>
          <p:cNvPr id="3" name="عنصر نائب للمحتوى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n-US" dirty="0" smtClean="0"/>
              <a:t>We learnt GWT technology</a:t>
            </a:r>
          </a:p>
          <a:p>
            <a:pPr>
              <a:lnSpc>
                <a:spcPct val="250000"/>
              </a:lnSpc>
            </a:pPr>
            <a:r>
              <a:rPr lang="en-US" dirty="0" smtClean="0"/>
              <a:t>Importance  of team work</a:t>
            </a:r>
          </a:p>
          <a:p>
            <a:pPr>
              <a:lnSpc>
                <a:spcPct val="250000"/>
              </a:lnSpc>
            </a:pPr>
            <a:r>
              <a:rPr lang="en-US" dirty="0" smtClean="0"/>
              <a:t>First thing is Design then code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94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GameDemo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0" y="2181225"/>
            <a:ext cx="7619999" cy="4219575"/>
          </a:xfrm>
        </p:spPr>
      </p:pic>
    </p:spTree>
    <p:extLst>
      <p:ext uri="{BB962C8B-B14F-4D97-AF65-F5344CB8AC3E}">
        <p14:creationId xmlns:p14="http://schemas.microsoft.com/office/powerpoint/2010/main" val="2454029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دبوس تثبيت">
  <a:themeElements>
    <a:clrScheme name="دبوس تثبيت">
      <a:dk1>
        <a:sysClr val="windowText" lastClr="000000"/>
      </a:dk1>
      <a:lt1>
        <a:sysClr val="window" lastClr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دبوس تثبيت">
      <a:majorFont>
        <a:latin typeface="Constantia"/>
        <a:ea typeface=""/>
        <a:cs typeface=""/>
        <a:font script="Jpan" typeface="HGS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Arial"/>
        <a:font script="Cyrl" typeface="Arial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دبوس تثبيت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  <a:lumMod val="100000"/>
              </a:schemeClr>
            </a:gs>
            <a:gs pos="40000">
              <a:schemeClr val="phClr">
                <a:tint val="60000"/>
                <a:satMod val="130000"/>
                <a:lumMod val="100000"/>
              </a:schemeClr>
            </a:gs>
            <a:gs pos="100000">
              <a:schemeClr val="phClr">
                <a:tint val="96000"/>
                <a:lumMod val="108000"/>
              </a:schemeClr>
            </a:gs>
          </a:gsLst>
          <a:lin ang="5400000" scaled="0"/>
        </a:gradFill>
        <a:gradFill rotWithShape="1">
          <a:gsLst>
            <a:gs pos="0">
              <a:schemeClr val="phClr"/>
            </a:gs>
            <a:gs pos="100000">
              <a:schemeClr val="phClr">
                <a:shade val="76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80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38100" dir="4800000" sx="98000" sy="98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38100" dist="38100" dir="4800000" sx="96000" sy="96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3240000"/>
            </a:lightRig>
          </a:scene3d>
          <a:sp3d>
            <a:bevelT w="28575" h="28575"/>
          </a:sp3d>
        </a:effectStyle>
      </a:effectStyleLst>
      <a:bgFillStyleLst>
        <a:solidFill>
          <a:schemeClr val="phClr">
            <a:tint val="93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satMod val="140000"/>
                <a:lumMod val="50000"/>
              </a:schemeClr>
              <a:schemeClr val="phClr">
                <a:tint val="95000"/>
                <a:satMod val="180000"/>
                <a:lumMod val="160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tint val="98000"/>
                <a:shade val="90000"/>
                <a:satMod val="120000"/>
                <a:lumMod val="54000"/>
              </a:schemeClr>
              <a:schemeClr val="phClr">
                <a:tint val="80000"/>
                <a:satMod val="160000"/>
                <a:lumMod val="14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Pushpin</Template>
  <TotalTime>73</TotalTime>
  <Words>60</Words>
  <Application>Microsoft Office PowerPoint</Application>
  <PresentationFormat>عرض على الشاشة (3:4)‏</PresentationFormat>
  <Paragraphs>13</Paragraphs>
  <Slides>7</Slides>
  <Notes>0</Notes>
  <HiddenSlides>0</HiddenSlides>
  <MMClips>1</MMClips>
  <ScaleCrop>false</ScaleCrop>
  <HeadingPairs>
    <vt:vector size="4" baseType="variant">
      <vt:variant>
        <vt:lpstr>نسق</vt:lpstr>
      </vt:variant>
      <vt:variant>
        <vt:i4>1</vt:i4>
      </vt:variant>
      <vt:variant>
        <vt:lpstr>عناوين الشرائح</vt:lpstr>
      </vt:variant>
      <vt:variant>
        <vt:i4>7</vt:i4>
      </vt:variant>
    </vt:vector>
  </HeadingPairs>
  <TitlesOfParts>
    <vt:vector size="8" baseType="lpstr">
      <vt:lpstr>دبوس تثبيت</vt:lpstr>
      <vt:lpstr>Software Project</vt:lpstr>
      <vt:lpstr>Game Overview </vt:lpstr>
      <vt:lpstr>How you can win ?</vt:lpstr>
      <vt:lpstr>Design: 1. Usecase</vt:lpstr>
      <vt:lpstr>Design: 2. class Diagram</vt:lpstr>
      <vt:lpstr>Lessons:</vt:lpstr>
      <vt:lpstr>Demo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عرض تقديمي في PowerPoint</dc:title>
  <dc:creator>ADNAN</dc:creator>
  <cp:lastModifiedBy>ADNAN</cp:lastModifiedBy>
  <cp:revision>12</cp:revision>
  <dcterms:created xsi:type="dcterms:W3CDTF">2013-12-22T07:44:09Z</dcterms:created>
  <dcterms:modified xsi:type="dcterms:W3CDTF">2013-12-23T08:23:39Z</dcterms:modified>
</cp:coreProperties>
</file>

<file path=docProps/thumbnail.jpeg>
</file>